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34" r:id="rId2"/>
    <p:sldMasterId id="2147483846" r:id="rId3"/>
  </p:sldMasterIdLst>
  <p:sldIdLst>
    <p:sldId id="261" r:id="rId4"/>
    <p:sldId id="278" r:id="rId5"/>
    <p:sldId id="279" r:id="rId6"/>
    <p:sldId id="284" r:id="rId7"/>
    <p:sldId id="285" r:id="rId8"/>
    <p:sldId id="286" r:id="rId9"/>
    <p:sldId id="287" r:id="rId10"/>
    <p:sldId id="282" r:id="rId11"/>
    <p:sldId id="288" r:id="rId12"/>
    <p:sldId id="289" r:id="rId13"/>
    <p:sldId id="290" r:id="rId14"/>
    <p:sldId id="267" r:id="rId15"/>
    <p:sldId id="291" r:id="rId16"/>
    <p:sldId id="29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91" autoAdjust="0"/>
    <p:restoredTop sz="94660"/>
  </p:normalViewPr>
  <p:slideViewPr>
    <p:cSldViewPr snapToGrid="0">
      <p:cViewPr varScale="1">
        <p:scale>
          <a:sx n="76" d="100"/>
          <a:sy n="76" d="100"/>
        </p:scale>
        <p:origin x="57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jpg>
</file>

<file path=ppt/media/image11.jpeg>
</file>

<file path=ppt/media/image12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5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932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961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55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595959"/>
                </a:solidFill>
              </a:rPr>
              <a:pPr/>
              <a:t>12/4/2018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9595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595959"/>
                </a:solidFill>
              </a:rPr>
              <a:pPr/>
              <a:t>‹#›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147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1779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595959"/>
                </a:solidFill>
              </a:rPr>
              <a:pPr/>
              <a:t>12/4/2018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95959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595959"/>
                </a:solidFill>
              </a:rPr>
              <a:pPr/>
              <a:t>‹#›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423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595959"/>
                </a:solidFill>
              </a:rPr>
              <a:pPr/>
              <a:t>12/4/2018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95959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595959"/>
                </a:solidFill>
              </a:rPr>
              <a:pPr/>
              <a:t>‹#›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292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595959"/>
                </a:solidFill>
              </a:rPr>
              <a:pPr/>
              <a:t>12/4/2018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9595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595959"/>
                </a:solidFill>
              </a:rPr>
              <a:pPr/>
              <a:t>‹#›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41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595959"/>
                </a:solidFill>
              </a:rPr>
              <a:pPr/>
              <a:t>12/4/2018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95959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595959"/>
                </a:solidFill>
              </a:rPr>
              <a:pPr/>
              <a:t>‹#›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770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595959"/>
                </a:solidFill>
              </a:rPr>
              <a:pPr/>
              <a:t>12/4/2018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95959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595959"/>
                </a:solidFill>
              </a:rPr>
              <a:pPr/>
              <a:t>‹#›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855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088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2391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595959"/>
                </a:solidFill>
              </a:rPr>
              <a:pPr/>
              <a:t>12/4/2018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9595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595959"/>
                </a:solidFill>
              </a:rPr>
              <a:pPr/>
              <a:t>‹#›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9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595959"/>
                </a:solidFill>
              </a:rPr>
              <a:pPr/>
              <a:t>12/4/2018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59595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595959"/>
                </a:solidFill>
              </a:rPr>
              <a:pPr/>
              <a:t>‹#›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28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3600" y="1498602"/>
            <a:ext cx="7010400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3600" y="4927600"/>
            <a:ext cx="7010400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3376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12/4/2018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2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4445000"/>
            <a:ext cx="7010400" cy="1930400"/>
          </a:xfr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3124201"/>
            <a:ext cx="7010400" cy="1296987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08442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701800"/>
            <a:ext cx="4978400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9200" y="1701800"/>
            <a:ext cx="4978400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12/4/2018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41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665" y="1608836"/>
            <a:ext cx="4974336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600" y="2209800"/>
            <a:ext cx="4978400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3264" y="1608836"/>
            <a:ext cx="4974336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9200" y="2209800"/>
            <a:ext cx="4978400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12/4/2018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52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12/4/2018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311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12/4/2018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32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903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2400" y="0"/>
            <a:ext cx="7924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defTabSz="914400"/>
            <a:endParaRPr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1701800"/>
            <a:ext cx="3352800" cy="28448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0401" y="482600"/>
            <a:ext cx="6807200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1" y="4648200"/>
            <a:ext cx="3352800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12/4/2018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801" y="0"/>
            <a:ext cx="80264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defTabSz="914400"/>
            <a:endParaRPr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1" y="4800600"/>
            <a:ext cx="7315200" cy="7620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8401" y="279402"/>
            <a:ext cx="7315200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1" y="5562600"/>
            <a:ext cx="7315200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12/4/2018</a:t>
            </a:fld>
            <a:endParaRPr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00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12/4/2018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71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5200" y="274639"/>
            <a:ext cx="14224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274639"/>
            <a:ext cx="8534401" cy="589756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68F22-5B33-4556-98C0-2B497F6A5E5A}" type="datetimeFigureOut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12/4/2018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8BCD-4BBF-4838-8FA0-57872C2720F7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86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49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908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338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825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96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98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jp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45F77-2377-4B5D-92F4-1EC0B3A79C78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805C7-C4F5-4F78-84B9-E80CBDF3B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801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pPr defTabSz="914400"/>
            <a:fld id="{56168F22-5B33-4556-98C0-2B497F6A5E5A}" type="datetimeFigureOut">
              <a:rPr lang="en-US" smtClean="0">
                <a:solidFill>
                  <a:srgbClr val="595959"/>
                </a:solidFill>
              </a:rPr>
              <a:pPr defTabSz="914400"/>
              <a:t>12/4/2018</a:t>
            </a:fld>
            <a:endParaRPr lang="en-US">
              <a:solidFill>
                <a:srgbClr val="595959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defTabSz="914400"/>
            <a:endParaRPr lang="en-US">
              <a:solidFill>
                <a:srgbClr val="59595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pPr defTabSz="914400"/>
            <a:fld id="{B3A78BCD-4BBF-4838-8FA0-57872C2720F7}" type="slidenum">
              <a:rPr lang="en-US" smtClean="0">
                <a:solidFill>
                  <a:srgbClr val="595959"/>
                </a:solidFill>
              </a:rPr>
              <a:pPr defTabSz="914400"/>
              <a:t>‹#›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946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801" y="0"/>
            <a:ext cx="115824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defTabSz="914400"/>
            <a:endParaRPr>
              <a:solidFill>
                <a:srgbClr val="FFFFFF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600" y="76200"/>
            <a:ext cx="10160000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600" y="1701800"/>
            <a:ext cx="10160000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600" y="6400802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defTabSz="914400"/>
            <a:fld id="{56168F22-5B33-4556-98C0-2B497F6A5E5A}" type="datetimeFigureOut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 defTabSz="914400"/>
              <a:t>12/4/2018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8861" y="6400802"/>
            <a:ext cx="6217920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defTabSz="914400"/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9795" y="6400802"/>
            <a:ext cx="110780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defTabSz="914400"/>
            <a:fld id="{B3A78BCD-4BBF-4838-8FA0-57872C2720F7}" type="slidenum">
              <a:rPr lang="en-US" smtClean="0">
                <a:solidFill>
                  <a:srgbClr val="000000">
                    <a:lumMod val="50000"/>
                    <a:lumOff val="50000"/>
                  </a:srgbClr>
                </a:solidFill>
              </a:rPr>
              <a:pPr defTabSz="914400"/>
              <a:t>‹#›</a:t>
            </a:fld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201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A797278D-530A-43CB-B94F-61E4BA5A501F}"/>
              </a:ext>
            </a:extLst>
          </p:cNvPr>
          <p:cNvSpPr/>
          <p:nvPr/>
        </p:nvSpPr>
        <p:spPr>
          <a:xfrm>
            <a:off x="795806" y="2529516"/>
            <a:ext cx="1078490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0"/>
                <a:solidFill>
                  <a:schemeClr val="bg2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MOISTURE DETECTION </a:t>
            </a:r>
            <a:endParaRPr lang="en-US" sz="5400" b="1" cap="none" spc="0" dirty="0">
              <a:ln w="0"/>
              <a:solidFill>
                <a:schemeClr val="bg2">
                  <a:lumMod val="5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238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0689" y="274935"/>
            <a:ext cx="240803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Sketch</a:t>
            </a:r>
            <a:endParaRPr lang="en-US" sz="6000" b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76956" y="1498599"/>
            <a:ext cx="315221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#include &lt;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LiquidCrystal.h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LiquidCrystal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(12, 11, 5, 4, 3, 2);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sensorPin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A0;</a:t>
            </a:r>
          </a:p>
          <a:p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sensorValue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0;</a:t>
            </a:r>
          </a:p>
          <a:p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percentValue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0;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setup() {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Serial.begin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(9600);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lcd.begin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(16, 2);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(13,OUTPUT);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(8,OUTPUT);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(7,OUTPUT);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62600" y="1821765"/>
            <a:ext cx="6096000" cy="28931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loop() {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sensorValue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sensorPin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("\n\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nAnalog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Value: ");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sensorValue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percentValue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map(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sensorValue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1023, 200, 0, 100);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("\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nPercentValue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");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percentValue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("%");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37856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75500" y="1481942"/>
            <a:ext cx="2902974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{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(8,HIGH);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(13,LOW);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tone(7,1000);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delay(1000);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noTone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(7);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delay(1000);    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lcd.setCursor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(0, 0);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("Water Me Please!");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delay(1000);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lcd.clear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840689" y="274935"/>
            <a:ext cx="240803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Sketch</a:t>
            </a:r>
            <a:endParaRPr lang="en-US" sz="6000" b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40689" y="1481942"/>
            <a:ext cx="6096000" cy="46474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percentValue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&gt;= 30)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{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(13,HIGH);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(8,LOW);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lcd.setCursor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(0, 0); 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("Moisture Percent: ");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lcd.setCursor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(0, 1); 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percentValue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("%");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delay(2000);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lcd.clear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("WOW!!");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lcd.setCursor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(0, 1); 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lcd.print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("I'm Happy now!");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delay(2000);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lcd.clear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335803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E0E25D-0907-40F1-B8C4-38DED855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848" y="2037855"/>
            <a:ext cx="9603275" cy="345061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sensors is sensitive.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One LCD, one Arduino, many wires and led were crushed.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Facing so many difficulties while setting all equipment.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86848" y="466664"/>
            <a:ext cx="561935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Solving</a:t>
            </a:r>
            <a:endParaRPr lang="en-US" sz="6000" b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77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62921" y="710832"/>
            <a:ext cx="37308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Future Plan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62921" y="2138516"/>
            <a:ext cx="10812769" cy="2600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will try to develop this prototype as market level product.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will implant voice module which will help user to interact with the plant.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We will try to build this prototype under IOT services.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14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49730" y="5061180"/>
            <a:ext cx="645157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dirty="0" smtClean="0">
                <a:ln w="0"/>
                <a:gradFill>
                  <a:gsLst>
                    <a:gs pos="0">
                      <a:srgbClr val="D680A5">
                        <a:lumMod val="50000"/>
                      </a:srgbClr>
                    </a:gs>
                    <a:gs pos="50000">
                      <a:srgbClr val="D680A5"/>
                    </a:gs>
                    <a:gs pos="100000">
                      <a:srgbClr val="D680A5">
                        <a:lumMod val="60000"/>
                        <a:lumOff val="40000"/>
                      </a:srgb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endParaRPr lang="en-US" sz="9600" b="1" dirty="0">
              <a:ln w="0"/>
              <a:gradFill>
                <a:gsLst>
                  <a:gs pos="0">
                    <a:srgbClr val="D680A5">
                      <a:lumMod val="50000"/>
                    </a:srgbClr>
                  </a:gs>
                  <a:gs pos="50000">
                    <a:srgbClr val="D680A5"/>
                  </a:gs>
                  <a:gs pos="100000">
                    <a:srgbClr val="D680A5">
                      <a:lumMod val="60000"/>
                      <a:lumOff val="40000"/>
                    </a:srgb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559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617" y="1971741"/>
            <a:ext cx="10376628" cy="3450613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going to interface a Soil moisture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Arduino. This sensor measures the volumetric content of water inside the soil and gives us the moisture level as output.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the Moisture level is low then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Buzzer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gives us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audible identification or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alert.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LED also gives us happy or sad emoji reaction in this situation.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76980" y="428973"/>
            <a:ext cx="69428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Details</a:t>
            </a:r>
            <a:endParaRPr lang="en-US" sz="5400" b="1" dirty="0">
              <a:ln w="0"/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80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22237" y="1955800"/>
            <a:ext cx="3169457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Moisture Sensor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Uno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16X2 LCD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Breadboard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10K potentiometer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220 ohm resistor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Buzzer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Jumper Cable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720290" y="376535"/>
            <a:ext cx="69428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Required </a:t>
            </a:r>
            <a:r>
              <a:rPr lang="en-US" sz="5400" b="1" dirty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370020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0137" y="1985037"/>
            <a:ext cx="3263663" cy="2822568"/>
          </a:xfrm>
        </p:spPr>
      </p:pic>
      <p:sp>
        <p:nvSpPr>
          <p:cNvPr id="9" name="TextBox 8"/>
          <p:cNvSpPr txBox="1"/>
          <p:nvPr/>
        </p:nvSpPr>
        <p:spPr>
          <a:xfrm>
            <a:off x="787400" y="1985037"/>
            <a:ext cx="67183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YL-69 Soil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moisture sensors measure the volumetric water content in soil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knowing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exact soil moisture conditions on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fields by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some other property of the soil, such as electrical resistance, dielectric constant, or interaction with neutrons, as a proxy for the moisture content.</a:t>
            </a:r>
          </a:p>
        </p:txBody>
      </p:sp>
      <p:sp>
        <p:nvSpPr>
          <p:cNvPr id="6" name="Rectangle 5"/>
          <p:cNvSpPr/>
          <p:nvPr/>
        </p:nvSpPr>
        <p:spPr>
          <a:xfrm>
            <a:off x="-117910" y="325735"/>
            <a:ext cx="69428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Moisture Sensor</a:t>
            </a:r>
            <a:endParaRPr lang="en-US" sz="5400" b="1" dirty="0">
              <a:ln w="0"/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="" xmlns:a16="http://schemas.microsoft.com/office/drawing/2014/main" id="{12579118-F52E-4849-A3AD-5F8BC4DB11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23" b="23"/>
          <a:stretch>
            <a:fillRect/>
          </a:stretch>
        </p:blipFill>
        <p:spPr>
          <a:xfrm>
            <a:off x="7564639" y="2097247"/>
            <a:ext cx="3490213" cy="2299389"/>
          </a:xfrm>
        </p:spPr>
      </p:pic>
      <p:sp>
        <p:nvSpPr>
          <p:cNvPr id="9" name="TextBox 8"/>
          <p:cNvSpPr txBox="1"/>
          <p:nvPr/>
        </p:nvSpPr>
        <p:spPr>
          <a:xfrm>
            <a:off x="1270000" y="1743394"/>
            <a:ext cx="54902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LCD (Liquid Crystal Display) screen is an electronic display module and find a wide range of applications. A 16x2 LCD display is very basic module and is very commonly used in various devices and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circuits.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70000" y="440035"/>
            <a:ext cx="178131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LCD</a:t>
            </a:r>
            <a:endParaRPr lang="en-US" sz="5400" b="1" dirty="0">
              <a:ln w="0"/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77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220599" y="2220642"/>
            <a:ext cx="3834253" cy="232984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60317" y="1632559"/>
            <a:ext cx="54902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is an open-source hardware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Arduino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board designs use a variety of microprocessors and controllers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boards are equipped with sets of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digital and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analog input/output (I/O) pins that may be interfaced to various expansion boards or breadboards (shields) and other circuits</a:t>
            </a:r>
          </a:p>
        </p:txBody>
      </p:sp>
      <p:sp>
        <p:nvSpPr>
          <p:cNvPr id="6" name="Rectangle 5"/>
          <p:cNvSpPr/>
          <p:nvPr/>
        </p:nvSpPr>
        <p:spPr>
          <a:xfrm>
            <a:off x="-689410" y="376535"/>
            <a:ext cx="694280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endParaRPr lang="en-US" sz="5400" b="1" dirty="0">
              <a:ln w="0"/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48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882"/>
          <a:stretch/>
        </p:blipFill>
        <p:spPr>
          <a:xfrm>
            <a:off x="1379945" y="557345"/>
            <a:ext cx="9499042" cy="564873"/>
          </a:xfrm>
        </p:spPr>
      </p:pic>
      <p:pic>
        <p:nvPicPr>
          <p:cNvPr id="6" name="Content Placeholder 3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76"/>
          <a:stretch/>
        </p:blipFill>
        <p:spPr>
          <a:xfrm>
            <a:off x="1379945" y="2369127"/>
            <a:ext cx="9499042" cy="3199362"/>
          </a:xfrm>
        </p:spPr>
      </p:pic>
    </p:spTree>
    <p:extLst>
      <p:ext uri="{BB962C8B-B14F-4D97-AF65-F5344CB8AC3E}">
        <p14:creationId xmlns:p14="http://schemas.microsoft.com/office/powerpoint/2010/main" val="225435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DkpRXE-GaK2dNQLSAYT4MK75VzrAt4u10ru2vOQRsOyJsD7oq2FBgOdVb7jH9WR31b7PRkGoEw0Se2ezPTUsjVxQ2POSNw-G1T3qvAOmU5OFppPjzyYADymAgcOUceqou8keA_u_TH9IrUioSyS31qHNLIbI0rbIH-Bq51qTFcWCfTVfU7vzeGbHp-JC64ps5cgAOgY7FHQ8L0oH8qMhdigcdW3lh_yUxPjG-QydgHgPn8RQ-rT0BW4cKVpanfjqVZtvsgOGACpZjhCl88LtFhXKvFQy0uyo5tlMe4xTlHgHmKhC2AhpOMPPDanI3rapZIdP3lDuVOekn244-x-Jl6rm8j4NHfhY9iMTQx16v6Q--oVcaq46x-lcPHoYrt2EvHzvTdP5E2kgFXg0690gpnWIg-L_Qi7ocO8lANnEb3k8ZqnOBqlzxjSkwHZWg1S4nwJgJr_Xsa-ObNjEMiMSajWm7KiadRaQZCCbeXcoIm15em7Cl28gAY6BJqkEru2e2BwJtqwOAZtuwVNBM88yJu5UfDgPBcdMtDoJlNVmPHEsqDVeb0oFUGgAE2cqrgmpwzlbSg0VlirhLm7YkbmmIXrpYgoc7zhnUWLEJKC3w1M99M_Ws0RwI9ioqOzH5Vsju3mMwrtqe-SVHe_zvW4Huulc=w1131-h636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679" y="3142852"/>
            <a:ext cx="5783416" cy="350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DkpRXE-GaK2dNQLSAYT4MK75VzrAt4u10ru2vOQRsOyJsD7oq2FBgOdVb7jH9WR31b7PRkGoEw0Se2ezPTUsjVxQ2POSNw-G1T3qvAOmU5OFppPjzyYADymAgcOUceqou8keA_u_TH9IrUioSyS31qHNLIbI0rbIH-Bq51qTFcWCfTVfU7vzeGbHp-JC64ps5cgAOgY7FHQ8L0oH8qMhdigcdW3lh_yUxPjG-QydgHgPn8RQ-rT0BW4cKVpanfjqVZtvsgOGACpZjhCl88LtFhXKvFQy0uyo5tlMe4xTlHgHmKhC2AhpOMPPDanI3rapZIdP3lDuVOekn244-x-Jl6rm8j4NHfhY9iMTQx16v6Q--oVcaq46x-lcPHoYrt2EvHzvTdP5E2kgFXg0690gpnWIg-L_Qi7ocO8lANnEb3k8ZqnOBqlzxjSkwHZWg1S4nwJgJr_Xsa-ObNjEMiMSajWm7KiadRaQZCCbeXcoIm15em7Cl28gAY6BJqkEru2e2BwJtqwOAZtuwVNBM88yJu5UfDgPBcdMtDoJlNVmPHEsqDVeb0oFUGgAE2cqrgmpwzlbSg0VlirhLm7YkbmmIXrpYgoc7zhnUWLEJKC3w1M99M_Ws0RwI9ioqOzH5Vsju3mMwrtqe-SVHe_zvW4Huulc=w1131-h636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0" y="3142852"/>
            <a:ext cx="6224443" cy="350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28823" y="554335"/>
            <a:ext cx="46541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Output</a:t>
            </a:r>
            <a:endParaRPr lang="en-US" sz="5400" b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31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3.googleusercontent.com/cfEcMvpRi4oDpEdJSy4U2V1pS4Apnp2ZSm_WNWVrik33WyCIcFcK0eMFlhtAU7v88uAM3Q8Em75kq4GmbCaxB-ERREB05VC2vwUpcPa1Xj-bQxN-iQJqJXwc_vccbHsUZSKfOh-ChTX7Z2TdqczeGGyHlPuYAMVtdV2y4JeEGFeSOqnTB4ClRpJcGIlp73eLwL0Ocakzpv1ou0pU60bHWl3Mr7fuAsW2oUHbSbnlmOyb9O_oGtAKjb8s9wmfNaJUq3a7ajHMUPY2TTTInNiPVQGynFNxGO0SaBuzSkAjjo-P9oDLgT89uk1sP2KEpoPD_kF5WDth4SZ05-tWrDsqQV_i_8Qx69_R_zBuqvVaDwCdJ6J9kCTjxxBoS7oghOY2sgcbWDFiXQxBEcxFU8DXweVLKBh9NAdDLmukZ7hGPS4yaql2M5EXHYQY1KMh2EDbp109qhHK4UPjOBIiFrSe5a36iDmJawKv8LF3SQVa3yZ4WdwwmEpBuBi0443C6w4iPwcfz2ddBtPD52erFuSIKuqnifNWHLp8jJ71Ficl2gIHeONAI6aspY0MB-tTIMINiijkPX_wXlrhACMg0Va4_XsBHv3gguMgsdP7Qzjy8n2J5l-PBdJAXIhdjVXEP47rWRCOg9_1S4NLtoIhb8fRveDV=w1131-h636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1039" y="2004695"/>
            <a:ext cx="7791374" cy="438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28823" y="554335"/>
            <a:ext cx="46541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Output</a:t>
            </a:r>
            <a:endParaRPr lang="en-US" sz="5400" b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57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2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2" id="{0077E8A1-A95C-4CF9-8F35-2E62B5E7CC1F}" vid="{D04B57EE-8E16-4C84-8801-BEFBA8202EDB}"/>
    </a:ext>
  </a:extLst>
</a:theme>
</file>

<file path=ppt/theme/theme3.xml><?xml version="1.0" encoding="utf-8"?>
<a:theme xmlns:a="http://schemas.openxmlformats.org/drawingml/2006/main" name="Theme1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9FAB7D0F-6F56-42AC-AF2A-969BB12B97F9}" vid="{DDA21B47-8BFC-4633-9FE5-DB74F3D3195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766</TotalTime>
  <Words>522</Words>
  <Application>Microsoft Office PowerPoint</Application>
  <PresentationFormat>Widescreen</PresentationFormat>
  <Paragraphs>95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Calibri</vt:lpstr>
      <vt:lpstr>Calibri Light</vt:lpstr>
      <vt:lpstr>Cambria</vt:lpstr>
      <vt:lpstr>Century Gothic</vt:lpstr>
      <vt:lpstr>Times New Roman</vt:lpstr>
      <vt:lpstr>Wingdings</vt:lpstr>
      <vt:lpstr>Office Theme</vt:lpstr>
      <vt:lpstr>Theme2</vt:lpstr>
      <vt:lpstr>Theme1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Sayadin Saimu</dc:creator>
  <cp:lastModifiedBy>Shazzad</cp:lastModifiedBy>
  <cp:revision>55</cp:revision>
  <dcterms:created xsi:type="dcterms:W3CDTF">2018-07-30T14:28:41Z</dcterms:created>
  <dcterms:modified xsi:type="dcterms:W3CDTF">2018-12-04T14:52:26Z</dcterms:modified>
</cp:coreProperties>
</file>

<file path=docProps/thumbnail.jpeg>
</file>